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wdp" ContentType="image/vnd.ms-photo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8" r:id="rId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215"/>
    <p:restoredTop sz="94664"/>
  </p:normalViewPr>
  <p:slideViewPr>
    <p:cSldViewPr snapToGrid="0" snapToObjects="1" showGuides="1">
      <p:cViewPr varScale="1">
        <p:scale>
          <a:sx n="103" d="100"/>
          <a:sy n="103" d="100"/>
        </p:scale>
        <p:origin x="87" y="93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6" Type="http://schemas.openxmlformats.org/officeDocument/2006/relationships/tableStyles" Target="tableStyles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5" Type="http://schemas.openxmlformats.org/officeDocument/2006/relationships/image" Target="../media/image4.emf"/><Relationship Id="rId4" Type="http://schemas.openxmlformats.org/officeDocument/2006/relationships/image" Target="../media/image3.emf"/><Relationship Id="rId3" Type="http://schemas.microsoft.com/office/2007/relationships/hdphoto" Target="../media/image2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F-MC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4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6" name="矩形 7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9" name="图片 10"/>
          <p:cNvPicPr>
            <a:picLocks noChangeAspect="1"/>
          </p:cNvPicPr>
          <p:nvPr userDrawn="1"/>
        </p:nvPicPr>
        <p:blipFill>
          <a:blip r:embed="rId4" cstate="screen"/>
          <a:stretch>
            <a:fillRect/>
          </a:stretch>
        </p:blipFill>
        <p:spPr>
          <a:xfrm>
            <a:off x="1707017" y="1009795"/>
            <a:ext cx="428786" cy="360000"/>
          </a:xfrm>
          <a:prstGeom prst="rect">
            <a:avLst/>
          </a:prstGeom>
        </p:spPr>
      </p:pic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1596000" y="1872202"/>
            <a:ext cx="7265367" cy="1074551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kumimoji="1" lang="en-US" sz="3200" b="1" kern="1200" dirty="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</a:lstStyle>
          <a:p>
            <a:r>
              <a:rPr lang="en-US" dirty="0"/>
              <a:t>Click to type the title of your article </a:t>
            </a:r>
            <a:endParaRPr lang="en-US" dirty="0"/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0" hasCustomPrompt="1"/>
          </p:nvPr>
        </p:nvSpPr>
        <p:spPr>
          <a:xfrm>
            <a:off x="1595438" y="4229101"/>
            <a:ext cx="3359150" cy="201584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1" lang="en-US" sz="1400" b="1" kern="1200" dirty="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 altLang="zh-CN" dirty="0"/>
              <a:t>Author’s name</a:t>
            </a:r>
            <a:endParaRPr lang="en-US" dirty="0"/>
          </a:p>
        </p:txBody>
      </p:sp>
      <p:sp>
        <p:nvSpPr>
          <p:cNvPr id="22" name="Text Placeholder 18"/>
          <p:cNvSpPr>
            <a:spLocks noGrp="1"/>
          </p:cNvSpPr>
          <p:nvPr>
            <p:ph type="body" sz="quarter" idx="11" hasCustomPrompt="1"/>
          </p:nvPr>
        </p:nvSpPr>
        <p:spPr>
          <a:xfrm>
            <a:off x="1595438" y="4439388"/>
            <a:ext cx="3359150" cy="201584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1" lang="en-US" sz="1400" b="1" kern="1200" dirty="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 altLang="zh-CN" dirty="0"/>
              <a:t>Affiliation</a:t>
            </a:r>
            <a:endParaRPr lang="en-US" dirty="0"/>
          </a:p>
        </p:txBody>
      </p:sp>
      <p:sp>
        <p:nvSpPr>
          <p:cNvPr id="23" name="Text Placeholder 18"/>
          <p:cNvSpPr>
            <a:spLocks noGrp="1"/>
          </p:cNvSpPr>
          <p:nvPr>
            <p:ph type="body" sz="quarter" idx="12" hasCustomPrompt="1"/>
          </p:nvPr>
        </p:nvSpPr>
        <p:spPr>
          <a:xfrm>
            <a:off x="1595438" y="4652127"/>
            <a:ext cx="3359150" cy="201584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1" lang="en-US" sz="1400" b="1" kern="1200" dirty="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 altLang="zh-CN" dirty="0"/>
              <a:t>Email</a:t>
            </a:r>
            <a:endParaRPr lang="en-US" dirty="0"/>
          </a:p>
        </p:txBody>
      </p:sp>
      <p:sp>
        <p:nvSpPr>
          <p:cNvPr id="24" name="Text Placeholder 18"/>
          <p:cNvSpPr>
            <a:spLocks noGrp="1"/>
          </p:cNvSpPr>
          <p:nvPr>
            <p:ph type="body" sz="quarter" idx="13" hasCustomPrompt="1"/>
          </p:nvPr>
        </p:nvSpPr>
        <p:spPr>
          <a:xfrm>
            <a:off x="1595438" y="5119602"/>
            <a:ext cx="3359150" cy="201584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1" lang="en-US" sz="1400" b="1" kern="1200" dirty="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 altLang="zh-CN" dirty="0"/>
              <a:t>Author’s name</a:t>
            </a:r>
            <a:endParaRPr lang="en-US" dirty="0"/>
          </a:p>
        </p:txBody>
      </p:sp>
      <p:sp>
        <p:nvSpPr>
          <p:cNvPr id="25" name="Text Placeholder 18"/>
          <p:cNvSpPr>
            <a:spLocks noGrp="1"/>
          </p:cNvSpPr>
          <p:nvPr>
            <p:ph type="body" sz="quarter" idx="14" hasCustomPrompt="1"/>
          </p:nvPr>
        </p:nvSpPr>
        <p:spPr>
          <a:xfrm>
            <a:off x="1595438" y="5329889"/>
            <a:ext cx="3359150" cy="201584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1" lang="en-US" sz="1400" b="1" kern="1200" dirty="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 altLang="zh-CN" dirty="0"/>
              <a:t>Affiliation</a:t>
            </a:r>
            <a:endParaRPr lang="en-US" dirty="0"/>
          </a:p>
        </p:txBody>
      </p:sp>
      <p:sp>
        <p:nvSpPr>
          <p:cNvPr id="33" name="Text Placeholder 18"/>
          <p:cNvSpPr>
            <a:spLocks noGrp="1"/>
          </p:cNvSpPr>
          <p:nvPr>
            <p:ph type="body" sz="quarter" idx="16" hasCustomPrompt="1"/>
          </p:nvPr>
        </p:nvSpPr>
        <p:spPr>
          <a:xfrm>
            <a:off x="1596000" y="5800915"/>
            <a:ext cx="3359150" cy="201584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1" lang="en-US" sz="1400" b="1" kern="1200" dirty="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 altLang="zh-CN" dirty="0"/>
              <a:t>Author’s name</a:t>
            </a:r>
            <a:endParaRPr lang="en-US" dirty="0"/>
          </a:p>
        </p:txBody>
      </p:sp>
      <p:sp>
        <p:nvSpPr>
          <p:cNvPr id="34" name="Text Placeholder 18"/>
          <p:cNvSpPr>
            <a:spLocks noGrp="1"/>
          </p:cNvSpPr>
          <p:nvPr>
            <p:ph type="body" sz="quarter" idx="17" hasCustomPrompt="1"/>
          </p:nvPr>
        </p:nvSpPr>
        <p:spPr>
          <a:xfrm>
            <a:off x="1596000" y="6011202"/>
            <a:ext cx="3359150" cy="201584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1" lang="en-US" sz="1400" b="1" kern="1200" dirty="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 altLang="zh-CN"/>
              <a:t>Affiliation</a:t>
            </a:r>
            <a:endParaRPr lang="en-US" dirty="0"/>
          </a:p>
        </p:txBody>
      </p:sp>
      <p:pic>
        <p:nvPicPr>
          <p:cNvPr id="20" name="图片 1"/>
          <p:cNvPicPr>
            <a:picLocks noChangeAspect="1"/>
          </p:cNvPicPr>
          <p:nvPr userDrawn="1"/>
        </p:nvPicPr>
        <p:blipFill>
          <a:blip r:embed="rId5" cstate="screen"/>
          <a:stretch>
            <a:fillRect/>
          </a:stretch>
        </p:blipFill>
        <p:spPr>
          <a:xfrm>
            <a:off x="10749389" y="5642499"/>
            <a:ext cx="623415" cy="72000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FE59AE-BED1-7549-95C3-EBB2A499DC0C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C7B7BC-588F-534C-A287-2D4F720E2776}" type="slidenum">
              <a:rPr kumimoji="1" lang="zh-CN" altLang="en-US" smtClean="0"/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WPS 演示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11" baseType="lpstr">
      <vt:lpstr>Arial</vt:lpstr>
      <vt:lpstr>宋体</vt:lpstr>
      <vt:lpstr>Wingdings</vt:lpstr>
      <vt:lpstr>Century Gothic</vt:lpstr>
      <vt:lpstr>等线</vt:lpstr>
      <vt:lpstr>微软雅黑</vt:lpstr>
      <vt:lpstr>Arial Unicode MS</vt:lpstr>
      <vt:lpstr>等线 Light</vt:lpstr>
      <vt:lpstr>Calibri</vt:lpstr>
      <vt:lpstr>Office 主题​​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Microsoft Office User</dc:creator>
  <cp:lastModifiedBy>小越yue</cp:lastModifiedBy>
  <cp:revision>8</cp:revision>
  <dcterms:created xsi:type="dcterms:W3CDTF">2021-07-01T06:28:00Z</dcterms:created>
  <dcterms:modified xsi:type="dcterms:W3CDTF">2023-02-14T02:32:12Z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01DCA72EBBCA48F18165C66370DE561B</vt:lpwstr>
  </property>
  <property fmtid="{D5CDD505-2E9C-101B-9397-08002B2CF9AE}" pid="3" name="KSOProductBuildVer">
    <vt:lpwstr>2052-11.1.0.13012</vt:lpwstr>
  </property>
</Properties>
</file>